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75" r:id="rId3"/>
    <p:sldId id="272" r:id="rId4"/>
    <p:sldId id="276" r:id="rId5"/>
    <p:sldId id="274" r:id="rId6"/>
    <p:sldId id="273" r:id="rId7"/>
    <p:sldId id="277" r:id="rId8"/>
    <p:sldId id="262" r:id="rId9"/>
    <p:sldId id="263" r:id="rId10"/>
    <p:sldId id="269" r:id="rId11"/>
    <p:sldId id="270" r:id="rId12"/>
    <p:sldId id="268" r:id="rId13"/>
    <p:sldId id="271" r:id="rId14"/>
    <p:sldId id="278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4" d="100"/>
          <a:sy n="54" d="100"/>
        </p:scale>
        <p:origin x="-1808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D7254-5545-4E4B-A40D-5F94E6DECE93}" type="datetimeFigureOut">
              <a:rPr lang="en-US" smtClean="0"/>
              <a:t>17-05-12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8CFD57-6FC5-7845-BBCC-E4886F584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454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www.livescience.com</a:t>
            </a:r>
            <a:r>
              <a:rPr lang="en-US" dirty="0" smtClean="0"/>
              <a:t>/22616-respiratory-system.html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8CFD57-6FC5-7845-BBCC-E4886F584C9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597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&amp; video from: http://</a:t>
            </a:r>
            <a:r>
              <a:rPr lang="en-US" dirty="0" err="1" smtClean="0"/>
              <a:t>positivemed.com</a:t>
            </a:r>
            <a:r>
              <a:rPr lang="en-US" dirty="0" smtClean="0"/>
              <a:t>/2014/09/05/how-smoking-affects-your-lungs/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8CFD57-6FC5-7845-BBCC-E4886F584C9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9236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</a:t>
            </a:r>
            <a:r>
              <a:rPr lang="en-US" baseline="0" dirty="0" smtClean="0"/>
              <a:t> from: http://classconnection.s3.amazonaws.com/38/flashcards/1293038/</a:t>
            </a:r>
            <a:r>
              <a:rPr lang="en-US" baseline="0" dirty="0" err="1" smtClean="0"/>
              <a:t>png</a:t>
            </a:r>
            <a:r>
              <a:rPr lang="en-US" baseline="0" smtClean="0"/>
              <a:t>/fish_gills1336075212422.png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8CFD57-6FC5-7845-BBCC-E4886F584C9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7215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https://</a:t>
            </a:r>
            <a:r>
              <a:rPr lang="en-US" dirty="0" err="1" smtClean="0"/>
              <a:t>www.purposegames.com</a:t>
            </a:r>
            <a:r>
              <a:rPr lang="en-US" dirty="0" smtClean="0"/>
              <a:t>/game/human-respiratory-system-quiz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8CFD57-6FC5-7845-BBCC-E4886F584C9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2178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www.majordifferences.com</a:t>
            </a:r>
            <a:r>
              <a:rPr lang="en-US" dirty="0" smtClean="0"/>
              <a:t>/2013/02/difference-between-open-and-closed.html#.WRSQwDLMyu4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8CFD57-6FC5-7845-BBCC-E4886F584C9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4255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https://</a:t>
            </a:r>
            <a:r>
              <a:rPr lang="en-US" dirty="0" err="1" smtClean="0"/>
              <a:t>facweb.northseattle.edu</a:t>
            </a:r>
            <a:r>
              <a:rPr lang="en-US" dirty="0" smtClean="0"/>
              <a:t>/</a:t>
            </a:r>
            <a:r>
              <a:rPr lang="en-US" dirty="0" err="1" smtClean="0"/>
              <a:t>troot</a:t>
            </a:r>
            <a:r>
              <a:rPr lang="en-US" dirty="0" smtClean="0"/>
              <a:t>/HEA150/week3/wk3read_anatomy_physiology.htm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8CFD57-6FC5-7845-BBCC-E4886F584C9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8512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https://</a:t>
            </a:r>
            <a:r>
              <a:rPr lang="en-US" dirty="0" err="1" smtClean="0"/>
              <a:t>www.pinterest.com</a:t>
            </a:r>
            <a:r>
              <a:rPr lang="en-US" dirty="0" smtClean="0"/>
              <a:t>/explore/human-heart-diagram/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8CFD57-6FC5-7845-BBCC-E4886F584C9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8629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www.sciencekids.co.nz</a:t>
            </a:r>
            <a:r>
              <a:rPr lang="en-US" dirty="0" smtClean="0"/>
              <a:t>/pictures/</a:t>
            </a:r>
            <a:r>
              <a:rPr lang="en-US" dirty="0" err="1" smtClean="0"/>
              <a:t>humanbody</a:t>
            </a:r>
            <a:r>
              <a:rPr lang="en-US" dirty="0" smtClean="0"/>
              <a:t>/</a:t>
            </a:r>
            <a:r>
              <a:rPr lang="en-US" dirty="0" err="1" smtClean="0"/>
              <a:t>heartdiagram.html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8CFD57-6FC5-7845-BBCC-E4886F584C9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06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i.livescience.com</a:t>
            </a:r>
            <a:r>
              <a:rPr lang="en-US" dirty="0" smtClean="0"/>
              <a:t>/images/</a:t>
            </a:r>
            <a:r>
              <a:rPr lang="en-US" dirty="0" err="1" smtClean="0"/>
              <a:t>i</a:t>
            </a:r>
            <a:r>
              <a:rPr lang="en-US" dirty="0" smtClean="0"/>
              <a:t>/000/030/270/</a:t>
            </a:r>
            <a:r>
              <a:rPr lang="en-US" dirty="0" err="1" smtClean="0"/>
              <a:t>iFF</a:t>
            </a:r>
            <a:r>
              <a:rPr lang="en-US" dirty="0" smtClean="0"/>
              <a:t>/shutterstock_90859748.jpg?1345672360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8CFD57-6FC5-7845-BBCC-E4886F584C9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7169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www.zo.utexas.edu</a:t>
            </a:r>
            <a:r>
              <a:rPr lang="en-US" dirty="0" smtClean="0"/>
              <a:t>/faculty/</a:t>
            </a:r>
            <a:r>
              <a:rPr lang="en-US" dirty="0" err="1" smtClean="0"/>
              <a:t>sjasper</a:t>
            </a:r>
            <a:r>
              <a:rPr lang="en-US" dirty="0" smtClean="0"/>
              <a:t>/images/f30.6.jpg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8CFD57-6FC5-7845-BBCC-E4886F584C9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0471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phychembi.tumblr.com</a:t>
            </a:r>
            <a:r>
              <a:rPr lang="en-US" dirty="0" smtClean="0"/>
              <a:t>/post/111268262361/246-explain-how-alveoli-are-adapted-for-gas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8CFD57-6FC5-7845-BBCC-E4886F584C9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0999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www.nickypoole.com</a:t>
            </a:r>
            <a:r>
              <a:rPr lang="en-US" dirty="0" smtClean="0"/>
              <a:t>/blog/2013/12/9/basic-breathing-anatomy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8CFD57-6FC5-7845-BBCC-E4886F584C9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9030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5A39-9ACC-2E4F-857E-109CD869A926}" type="datetimeFigureOut">
              <a:rPr lang="en-US" smtClean="0"/>
              <a:t>17-05-12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64193-F401-FE49-8099-C72B9EC2A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670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5A39-9ACC-2E4F-857E-109CD869A926}" type="datetimeFigureOut">
              <a:rPr lang="en-US" smtClean="0"/>
              <a:t>17-05-12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64193-F401-FE49-8099-C72B9EC2A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763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5A39-9ACC-2E4F-857E-109CD869A926}" type="datetimeFigureOut">
              <a:rPr lang="en-US" smtClean="0"/>
              <a:t>17-05-12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64193-F401-FE49-8099-C72B9EC2A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476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5A39-9ACC-2E4F-857E-109CD869A926}" type="datetimeFigureOut">
              <a:rPr lang="en-US" smtClean="0"/>
              <a:t>17-05-12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64193-F401-FE49-8099-C72B9EC2A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804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5A39-9ACC-2E4F-857E-109CD869A926}" type="datetimeFigureOut">
              <a:rPr lang="en-US" smtClean="0"/>
              <a:t>17-05-12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64193-F401-FE49-8099-C72B9EC2A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36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5A39-9ACC-2E4F-857E-109CD869A926}" type="datetimeFigureOut">
              <a:rPr lang="en-US" smtClean="0"/>
              <a:t>17-05-12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64193-F401-FE49-8099-C72B9EC2A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352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5A39-9ACC-2E4F-857E-109CD869A926}" type="datetimeFigureOut">
              <a:rPr lang="en-US" smtClean="0"/>
              <a:t>17-05-12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64193-F401-FE49-8099-C72B9EC2A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04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5A39-9ACC-2E4F-857E-109CD869A926}" type="datetimeFigureOut">
              <a:rPr lang="en-US" smtClean="0"/>
              <a:t>17-05-12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64193-F401-FE49-8099-C72B9EC2A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335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5A39-9ACC-2E4F-857E-109CD869A926}" type="datetimeFigureOut">
              <a:rPr lang="en-US" smtClean="0"/>
              <a:t>17-05-12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64193-F401-FE49-8099-C72B9EC2A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459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5A39-9ACC-2E4F-857E-109CD869A926}" type="datetimeFigureOut">
              <a:rPr lang="en-US" smtClean="0"/>
              <a:t>17-05-12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64193-F401-FE49-8099-C72B9EC2A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454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E5A39-9ACC-2E4F-857E-109CD869A926}" type="datetimeFigureOut">
              <a:rPr lang="en-US" smtClean="0"/>
              <a:t>17-05-12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64193-F401-FE49-8099-C72B9EC2A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509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E5A39-9ACC-2E4F-857E-109CD869A926}" type="datetimeFigureOut">
              <a:rPr lang="en-US" smtClean="0"/>
              <a:t>17-05-12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464193-F401-FE49-8099-C72B9EC2A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693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ilymail.co.uk/health/article-2637327/Horrific-video-shows-smoking-REALLY-does-lungs-just-60-cigarettes-help-kick-habit-good.html" TargetMode="External"/><Relationship Id="rId4" Type="http://schemas.openxmlformats.org/officeDocument/2006/relationships/image" Target="../media/image11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66268"/>
            <a:ext cx="7772400" cy="1470025"/>
          </a:xfrm>
        </p:spPr>
        <p:txBody>
          <a:bodyPr/>
          <a:lstStyle/>
          <a:p>
            <a:r>
              <a:rPr lang="en-US" dirty="0" smtClean="0"/>
              <a:t>Organs &amp; Systems III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983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 Exchange</a:t>
            </a:r>
            <a:endParaRPr lang="en-US" dirty="0"/>
          </a:p>
        </p:txBody>
      </p:sp>
      <p:pic>
        <p:nvPicPr>
          <p:cNvPr id="9" name="Content Placeholder 8" descr="tumblr_inline_njww8aTqQD1qi84oh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7" b="14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75681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Breathing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When you breathe in, muscle contractions cause your rib cage to move up &amp; out, and your diaphragm to move down.</a:t>
            </a:r>
            <a:endParaRPr lang="en-US" dirty="0"/>
          </a:p>
        </p:txBody>
      </p:sp>
      <p:pic>
        <p:nvPicPr>
          <p:cNvPr id="6" name="Content Placeholder 5" descr="breathing+anatomy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753" b="-2575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70563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Smoking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Smoking damages cilia which keeps foreign particles out of your respiratory tract.</a:t>
            </a:r>
          </a:p>
          <a:p>
            <a:r>
              <a:rPr lang="en-US" dirty="0" smtClean="0"/>
              <a:t>Harmful components of cigarettes include 40 known carcinogens, harmful amounts of carbon monoxide, and tar.</a:t>
            </a:r>
            <a:endParaRPr lang="en-US" dirty="0"/>
          </a:p>
        </p:txBody>
      </p:sp>
      <p:pic>
        <p:nvPicPr>
          <p:cNvPr id="2" name="Content Placeholder 1" descr="lungs.jp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034" b="-60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31469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 Exchange in Fish</a:t>
            </a:r>
            <a:endParaRPr lang="en-US" dirty="0"/>
          </a:p>
        </p:txBody>
      </p:sp>
      <p:pic>
        <p:nvPicPr>
          <p:cNvPr id="7" name="Content Placeholder 6" descr="fish_gills1336075212422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273" b="-42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20629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Review!</a:t>
            </a:r>
            <a:endParaRPr lang="en-US" dirty="0"/>
          </a:p>
        </p:txBody>
      </p:sp>
      <p:pic>
        <p:nvPicPr>
          <p:cNvPr id="4" name="Content Placeholder 3" descr="16316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434" r="-214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82526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First, let’s review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difference between an </a:t>
            </a:r>
            <a:r>
              <a:rPr lang="en-US" b="1" dirty="0" smtClean="0"/>
              <a:t>open circulatory system </a:t>
            </a:r>
            <a:r>
              <a:rPr lang="en-US" dirty="0" smtClean="0"/>
              <a:t>and a </a:t>
            </a:r>
            <a:r>
              <a:rPr lang="en-US" b="1" dirty="0" smtClean="0"/>
              <a:t>closed circulatory system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319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let’s review</a:t>
            </a:r>
            <a:r>
              <a:rPr lang="is-IS" dirty="0" smtClean="0"/>
              <a:t>…</a:t>
            </a:r>
            <a:endParaRPr lang="en-US" dirty="0"/>
          </a:p>
        </p:txBody>
      </p:sp>
      <p:pic>
        <p:nvPicPr>
          <p:cNvPr id="4" name="Content Placeholder 3" descr="Open and Closed circulatory system_thumb[7]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526" r="-95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32879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Blood Vessels</a:t>
            </a:r>
            <a:endParaRPr lang="en-US" dirty="0"/>
          </a:p>
        </p:txBody>
      </p:sp>
      <p:pic>
        <p:nvPicPr>
          <p:cNvPr id="4" name="Content Placeholder 3" descr="8e0675da980750e7f4aa80fe8490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675" r="-256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03090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Blood Vessels</a:t>
            </a:r>
            <a:endParaRPr lang="en-US" dirty="0"/>
          </a:p>
        </p:txBody>
      </p:sp>
      <p:pic>
        <p:nvPicPr>
          <p:cNvPr id="4" name="Content Placeholder 3" descr="capillaries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8245" b="-1824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71837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Heart</a:t>
            </a:r>
            <a:endParaRPr lang="en-US" dirty="0"/>
          </a:p>
        </p:txBody>
      </p:sp>
      <p:pic>
        <p:nvPicPr>
          <p:cNvPr id="4" name="Content Placeholder 3" descr="cff8c616bd30434b035a5ce90b3c07e2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9907" r="-599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71346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Heart</a:t>
            </a:r>
            <a:endParaRPr lang="en-US" dirty="0"/>
          </a:p>
        </p:txBody>
      </p:sp>
      <p:pic>
        <p:nvPicPr>
          <p:cNvPr id="4" name="Content Placeholder 3" descr="heartdiagram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915" r="-409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38281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Respiratory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responsible for gas exchange (bringing oxygen gas in, and carbon dioxide gas out)</a:t>
            </a:r>
          </a:p>
          <a:p>
            <a:r>
              <a:rPr lang="en-US" dirty="0"/>
              <a:t>g</a:t>
            </a:r>
            <a:r>
              <a:rPr lang="en-US" smtClean="0"/>
              <a:t>as </a:t>
            </a:r>
            <a:r>
              <a:rPr lang="en-US" dirty="0" smtClean="0"/>
              <a:t>exchange occurs where alveoli and </a:t>
            </a:r>
            <a:r>
              <a:rPr lang="en-US" smtClean="0"/>
              <a:t>capillaries meet</a:t>
            </a:r>
            <a:endParaRPr lang="en-US" dirty="0"/>
          </a:p>
        </p:txBody>
      </p:sp>
      <p:pic>
        <p:nvPicPr>
          <p:cNvPr id="7" name="Content Placeholder 6" descr="shutterstock_90859748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6" r="202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29269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 descr="f30.6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48" r="-5048"/>
          <a:stretch>
            <a:fillRect/>
          </a:stretch>
        </p:blipFill>
        <p:spPr>
          <a:xfrm>
            <a:off x="457200" y="479425"/>
            <a:ext cx="8229600" cy="5995988"/>
          </a:xfrm>
        </p:spPr>
      </p:pic>
    </p:spTree>
    <p:extLst>
      <p:ext uri="{BB962C8B-B14F-4D97-AF65-F5344CB8AC3E}">
        <p14:creationId xmlns:p14="http://schemas.microsoft.com/office/powerpoint/2010/main" val="3501734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384</Words>
  <Application>Microsoft Macintosh PowerPoint</Application>
  <PresentationFormat>On-screen Show (4:3)</PresentationFormat>
  <Paragraphs>43</Paragraphs>
  <Slides>14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Organs &amp; Systems III</vt:lpstr>
      <vt:lpstr>First, let’s review…</vt:lpstr>
      <vt:lpstr>First let’s review…</vt:lpstr>
      <vt:lpstr>Blood Vessels</vt:lpstr>
      <vt:lpstr>Blood Vessels</vt:lpstr>
      <vt:lpstr>Human Heart</vt:lpstr>
      <vt:lpstr>Human Heart</vt:lpstr>
      <vt:lpstr>Respiratory System</vt:lpstr>
      <vt:lpstr>PowerPoint Presentation</vt:lpstr>
      <vt:lpstr>Gas Exchange</vt:lpstr>
      <vt:lpstr>Breathing</vt:lpstr>
      <vt:lpstr>Smoking</vt:lpstr>
      <vt:lpstr>Gas Exchange in Fish</vt:lpstr>
      <vt:lpstr>Let’s Review!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Organs &amp; Systems II</dc:title>
  <dc:creator>rubina khan</dc:creator>
  <cp:lastModifiedBy>rubina khan</cp:lastModifiedBy>
  <cp:revision>47</cp:revision>
  <dcterms:created xsi:type="dcterms:W3CDTF">2015-12-08T04:06:17Z</dcterms:created>
  <dcterms:modified xsi:type="dcterms:W3CDTF">2017-05-12T17:50:29Z</dcterms:modified>
</cp:coreProperties>
</file>